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474"/>
  </p:normalViewPr>
  <p:slideViewPr>
    <p:cSldViewPr snapToGrid="0" snapToObjects="1">
      <p:cViewPr>
        <p:scale>
          <a:sx n="195" d="100"/>
          <a:sy n="195" d="100"/>
        </p:scale>
        <p:origin x="-1464" y="2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CCCCC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39150" y="115125"/>
            <a:ext cx="6106500" cy="43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Hailey Benton</a:t>
            </a:r>
            <a:endParaRPr dirty="0"/>
          </a:p>
          <a:p>
            <a:pPr lvl="0" algn="ctr">
              <a:lnSpc>
                <a:spcPct val="115000"/>
              </a:lnSpc>
              <a:buSzPts val="350"/>
            </a:pPr>
            <a:r>
              <a:rPr lang="hi-IN" b="1" i="1" dirty="0">
                <a:latin typeface="Times New Roman"/>
                <a:ea typeface="Times New Roman"/>
                <a:cs typeface="Times New Roman"/>
                <a:sym typeface="Times New Roman"/>
              </a:rPr>
              <a:t>के अभाव में</a:t>
            </a:r>
            <a:endParaRPr lang="en-US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lnSpc>
                <a:spcPct val="115000"/>
              </a:lnSpc>
              <a:buSzPts val="350"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Killer Dessert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Cholada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Cheerleader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Who Speak Don’t Know, Those Who Know Don’t Speak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4E0B8E-83BD-0647-B795-CD8C1B0A00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649525" y="187775"/>
            <a:ext cx="6106500" cy="44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Daniel Kumar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History Buff</a:t>
            </a:r>
            <a:endParaRPr sz="1400" b="1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Haiku Natural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Spiritual Guru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163FF3-7F8C-AA44-8D23-D804504DED2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Madison Field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i="1" dirty="0">
                <a:latin typeface="Times New Roman"/>
                <a:cs typeface="Times New Roman"/>
                <a:sym typeface="Times New Roman"/>
              </a:rPr>
              <a:t>Meditation Master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dreamt I was a butterfly who was dreaming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Madison who dreamt she was Chuan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g Tzu </a:t>
            </a:r>
            <a:r>
              <a:rPr lang="en-US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floating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past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Stauffer Chapel in Christian’s dream at the Wedding</a:t>
            </a:r>
            <a:endParaRPr lang="en-US" sz="14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8CB745-8F27-4E45-A639-03B3A318C2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053885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Bela Garcia-Arce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i="1" dirty="0">
                <a:latin typeface="Times New Roman"/>
                <a:cs typeface="Times New Roman"/>
                <a:sym typeface="Times New Roman"/>
              </a:rPr>
              <a:t>Run, Bela, Run!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endParaRPr lang="en-US" b="1" i="1" dirty="0"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i="1" dirty="0">
                <a:latin typeface="Times New Roman"/>
                <a:cs typeface="Times New Roman"/>
                <a:sym typeface="Times New Roman"/>
              </a:rPr>
              <a:t>Inca Trail?  Got it!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i="1" dirty="0">
                <a:latin typeface="Times New Roman"/>
                <a:cs typeface="Times New Roman"/>
                <a:sym typeface="Times New Roman"/>
              </a:rPr>
              <a:t>Haiku? Got it!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i="1" dirty="0">
                <a:latin typeface="Times New Roman"/>
                <a:cs typeface="Times New Roman"/>
                <a:sym typeface="Times New Roman"/>
              </a:rPr>
              <a:t>Gateless Gate? Bela awakens in Nirvana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03664-0E2E-3D4E-93B0-362B45029AD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1649525" y="182725"/>
            <a:ext cx="6106500" cy="43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Marlee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Hewitt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cAnAdA</a:t>
            </a:r>
            <a:endParaRPr lang="en-US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endParaRPr lang="en-US"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Brahma’s Biochemist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Genji</a:t>
            </a: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 Let Him stay on Suma!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Haiku/Calligraphy/Ikebana Artist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94CED8-57C0-1C47-9531-3CABACC44AE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Sydney Jones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That’s DR. JONES!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Avatar for Arjuna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Gateless Gatekeeper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Genji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Zenji!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Great Books Fan!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2115725" y="604500"/>
            <a:ext cx="3054300" cy="3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2C7415-2AA0-E245-8EDB-7BCD713DD36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Chantal Laing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Visual – Purple Silks</a:t>
            </a:r>
            <a:endParaRPr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1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Day is Taco Tuesday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Deep Thinker –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Koan</a:t>
            </a: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Krusher</a:t>
            </a:r>
            <a:endParaRPr lang="en-US" b="1" dirty="0">
              <a:solidFill>
                <a:schemeClr val="dk1"/>
              </a:solidFill>
              <a:latin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Career Pie Baker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rPr lang="en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0B2A31-F334-2849-83F0-58E5AA2E46A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Tommy Le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-US" b="1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that Hilfiger!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Chopsticks are Easy – See?!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Our Own Buddhist Monk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Convo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Haiku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C0D772-8E8D-D24B-83C7-3F620D8E411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/>
        </p:nvSpPr>
        <p:spPr>
          <a:xfrm>
            <a:off x="1649525" y="239875"/>
            <a:ext cx="6106500" cy="438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Certificate of Completion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to Certify that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Madalyn </a:t>
            </a: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Roh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i="1" dirty="0">
                <a:latin typeface="Times New Roman"/>
                <a:ea typeface="Times New Roman"/>
                <a:cs typeface="Times New Roman"/>
                <a:sym typeface="Times New Roman"/>
              </a:rPr>
              <a:t>Side Out Maddy!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endParaRPr lang="en-US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Nature is Everything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Beach Day Every Day</a:t>
            </a:r>
          </a:p>
          <a:p>
            <a:pPr algn="ctr">
              <a:lnSpc>
                <a:spcPct val="115000"/>
              </a:lnSpc>
              <a:buSzPts val="350"/>
            </a:pPr>
            <a:r>
              <a:rPr lang="en-US" b="1" dirty="0" err="1">
                <a:latin typeface="Times New Roman"/>
                <a:ea typeface="Times New Roman"/>
                <a:cs typeface="Times New Roman"/>
                <a:sym typeface="Times New Roman"/>
              </a:rPr>
              <a:t>Wanna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 Hug My Ikebana?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successfully completed all requirements of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Asian Great Books</a:t>
            </a:r>
            <a:endParaRPr lang="en-US" dirty="0"/>
          </a:p>
          <a:p>
            <a:pPr lvl="0" algn="ctr">
              <a:buClr>
                <a:schemeClr val="dk1"/>
              </a:buClr>
              <a:buSzPts val="35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Pepperdine University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</a:t>
            </a:r>
            <a:r>
              <a:rPr lang="en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2019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Thompson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r>
              <a:rPr lang="en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_____________________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74B103-513C-2F42-BC20-B155A15FC7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2000"/>
          </a:blip>
          <a:stretch>
            <a:fillRect/>
          </a:stretch>
        </p:blipFill>
        <p:spPr>
          <a:xfrm>
            <a:off x="1147659" y="0"/>
            <a:ext cx="6848681" cy="51435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outerShdw blurRad="50800" dist="50800" sx="186000" sy="186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415</Words>
  <Application>Microsoft Macintosh PowerPoint</Application>
  <PresentationFormat>On-screen Show (16:9)</PresentationFormat>
  <Paragraphs>174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simple-light-2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46</cp:revision>
  <cp:lastPrinted>2019-04-12T20:20:28Z</cp:lastPrinted>
  <dcterms:modified xsi:type="dcterms:W3CDTF">2019-04-12T20:24:43Z</dcterms:modified>
</cp:coreProperties>
</file>